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8" r:id="rId4"/>
    <p:sldId id="257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B3B8DC8-F1E9-408B-BC02-12FE567C191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1A7DA2-D0F6-4DE1-B766-81FF3D9CB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8DC8-F1E9-408B-BC02-12FE567C191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DA2-D0F6-4DE1-B766-81FF3D9CB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8DC8-F1E9-408B-BC02-12FE567C191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DA2-D0F6-4DE1-B766-81FF3D9CB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3B8DC8-F1E9-408B-BC02-12FE567C191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1A7DA2-D0F6-4DE1-B766-81FF3D9CB7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B3B8DC8-F1E9-408B-BC02-12FE567C191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1A7DA2-D0F6-4DE1-B766-81FF3D9CB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8DC8-F1E9-408B-BC02-12FE567C191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DA2-D0F6-4DE1-B766-81FF3D9CB7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8DC8-F1E9-408B-BC02-12FE567C191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DA2-D0F6-4DE1-B766-81FF3D9CB7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3B8DC8-F1E9-408B-BC02-12FE567C191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1A7DA2-D0F6-4DE1-B766-81FF3D9CB7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B8DC8-F1E9-408B-BC02-12FE567C191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A7DA2-D0F6-4DE1-B766-81FF3D9CB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B3B8DC8-F1E9-408B-BC02-12FE567C191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1A7DA2-D0F6-4DE1-B766-81FF3D9CB7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B3B8DC8-F1E9-408B-BC02-12FE567C191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1A7DA2-D0F6-4DE1-B766-81FF3D9CB7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3B8DC8-F1E9-408B-BC02-12FE567C191A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1A7DA2-D0F6-4DE1-B766-81FF3D9CB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Хэллоуин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36750"/>
            <a:ext cx="7467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428604"/>
            <a:ext cx="7858180" cy="5210196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30 октября 2015 г.</a:t>
            </a:r>
            <a:r>
              <a:rPr lang="ru-RU" sz="2800" dirty="0">
                <a:solidFill>
                  <a:srgbClr val="002060"/>
                </a:solidFill>
              </a:rPr>
              <a:t> лидеры ДОО «Росток» провели </a:t>
            </a:r>
            <a:r>
              <a:rPr lang="ru-RU" sz="2800" b="1" dirty="0">
                <a:solidFill>
                  <a:srgbClr val="002060"/>
                </a:solidFill>
              </a:rPr>
              <a:t>Хэллоуин</a:t>
            </a:r>
            <a:r>
              <a:rPr lang="ru-RU" sz="2800" dirty="0">
                <a:solidFill>
                  <a:srgbClr val="002060"/>
                </a:solidFill>
              </a:rPr>
              <a:t> для 5-7 классов. Ведущими вечера были Бондаренко Владик ( 7 «в») и Христофоров Павлик ( 7 «в»), которые подготовили игры и конкурсы:  «Самый страшный костюм», «Ужасная леди ночь». Во время вечера работало кафе, комната страха.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8538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62819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8538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34256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</TotalTime>
  <Words>61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Хэллоуин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2015-11-18T01:11:51Z</dcterms:created>
  <dcterms:modified xsi:type="dcterms:W3CDTF">2015-11-21T03:15:03Z</dcterms:modified>
</cp:coreProperties>
</file>